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2"/>
    <p:sldId id="408" r:id="rId3"/>
    <p:sldId id="418" r:id="rId4"/>
    <p:sldId id="412" r:id="rId5"/>
    <p:sldId id="423" r:id="rId6"/>
    <p:sldId id="419" r:id="rId7"/>
    <p:sldId id="426" r:id="rId8"/>
    <p:sldId id="420" r:id="rId9"/>
    <p:sldId id="373" r:id="rId10"/>
    <p:sldId id="421" r:id="rId11"/>
    <p:sldId id="424" r:id="rId12"/>
    <p:sldId id="425" r:id="rId13"/>
    <p:sldId id="30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122" d="100"/>
          <a:sy n="122" d="100"/>
        </p:scale>
        <p:origin x="42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54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www.uibk.ac.at/projects/noscemu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1210800" y="1651892"/>
            <a:ext cx="3204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adaptation.</a:t>
            </a:r>
          </a:p>
          <a:p>
            <a:r>
              <a:rPr lang="fr-FR" dirty="0"/>
              <a:t>- Chaque dictionnaire peut être interopérable avec l’ensemble et avec chacun des autres dictionnaires .</a:t>
            </a:r>
          </a:p>
          <a:p>
            <a:r>
              <a:rPr lang="fr-FR" dirty="0"/>
              <a:t>- </a:t>
            </a:r>
            <a:r>
              <a:rPr lang="el-G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ἐγκύκλιος παιδεία</a:t>
            </a:r>
            <a:endParaRPr lang="fr-FR" b="1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Créer des systèmes de savoir.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8F7A7A-4051-795C-3B0C-8AF03C617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18" y="1362832"/>
            <a:ext cx="7152640" cy="3108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2CA2CF-5565-54B3-0D56-D86EB69E86A7}"/>
              </a:ext>
            </a:extLst>
          </p:cNvPr>
          <p:cNvSpPr txBox="1"/>
          <p:nvPr/>
        </p:nvSpPr>
        <p:spPr>
          <a:xfrm>
            <a:off x="4941518" y="4471792"/>
            <a:ext cx="6532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 Dictionnaire encyclopédique des sciences médicales / [publ. sous la] dir. de M. A. Dechambre . - série 1 , tome 34 , EMB - EPI.</a:t>
            </a:r>
          </a:p>
          <a:p>
            <a:r>
              <a:rPr lang="fr-FR"/>
              <a:t>Paris : G. Masson : P. Asselin, 1887. 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189489" y="733467"/>
            <a:ext cx="102513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755D4C"/>
                </a:solidFill>
              </a:rPr>
              <a:t>1 – Genèse du projet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Quelques repères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Objectifs initiaux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Premiers arbitrages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2 – Du repérage à la présentation des données: questions et enjeux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Granularité des données: structuration et encodage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Conception de l’interface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3 – Pistes de recherche ouvertes par les nouvelles données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De nouvelles données pour de nouvelles recherches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Étude de cas : le renouvellement du vocabulaire médical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3712583" y="493026"/>
            <a:ext cx="476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matérialité des manuscrits</a:t>
            </a:r>
          </a:p>
        </p:txBody>
      </p:sp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 artificiel un programme basé sur le modèle des neurones, qui permet la reconnaissance et l’</a:t>
            </a:r>
            <a:r>
              <a:rPr lang="fr-FR" dirty="0" err="1"/>
              <a:t>apprentisage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69DD80-E246-C95F-628D-B13FC33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4" y="475333"/>
            <a:ext cx="3626524" cy="5624185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186532E1-8705-37E3-3FD3-B99B6AFF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" y="475334"/>
            <a:ext cx="3466793" cy="562418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B82941-2D39-102F-6163-415F88678B10}"/>
              </a:ext>
            </a:extLst>
          </p:cNvPr>
          <p:cNvSpPr/>
          <p:nvPr/>
        </p:nvSpPr>
        <p:spPr>
          <a:xfrm>
            <a:off x="4922729" y="2455101"/>
            <a:ext cx="2442575" cy="7139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2D7E3-D25B-D651-295C-E90F0E5E266F}"/>
              </a:ext>
            </a:extLst>
          </p:cNvPr>
          <p:cNvSpPr txBox="1"/>
          <p:nvPr/>
        </p:nvSpPr>
        <p:spPr>
          <a:xfrm>
            <a:off x="4847572" y="3416968"/>
            <a:ext cx="251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un nettoyage automatique et une reconnaissance des zones de textes, on doit repasser pour s’assurer que les colonnes soit bien reconnus.</a:t>
            </a:r>
          </a:p>
        </p:txBody>
      </p:sp>
    </p:spTree>
    <p:extLst>
      <p:ext uri="{BB962C8B-B14F-4D97-AF65-F5344CB8AC3E}">
        <p14:creationId xmlns:p14="http://schemas.microsoft.com/office/powerpoint/2010/main" val="15910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644217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7DAF3E-7AC8-1763-7986-45511B0F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0" y="1899655"/>
            <a:ext cx="1046480" cy="1194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89D6BF-1605-483F-E896-C1EBE2BE6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86" y="3242325"/>
            <a:ext cx="1046480" cy="1194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ED76B6-B06C-CB82-E205-394CFE6C0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86" y="4704572"/>
            <a:ext cx="1266825" cy="1381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E922E9-14B9-B3D8-ED7E-1DA3D0FE503B}"/>
              </a:ext>
            </a:extLst>
          </p:cNvPr>
          <p:cNvSpPr txBox="1"/>
          <p:nvPr/>
        </p:nvSpPr>
        <p:spPr>
          <a:xfrm>
            <a:off x="2655518" y="4603315"/>
            <a:ext cx="1853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Latin: </a:t>
            </a:r>
          </a:p>
          <a:p>
            <a:r>
              <a:rPr lang="fr-FR" dirty="0"/>
              <a:t>Les S long </a:t>
            </a:r>
            <a:r>
              <a:rPr lang="en-GB" dirty="0"/>
              <a:t>et les possible ligature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A9EC4-AC1C-1F85-B83D-156144D62ACD}"/>
              </a:ext>
            </a:extLst>
          </p:cNvPr>
          <p:cNvSpPr txBox="1"/>
          <p:nvPr/>
        </p:nvSpPr>
        <p:spPr>
          <a:xfrm>
            <a:off x="8680537" y="4603315"/>
            <a:ext cx="2544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Grec: </a:t>
            </a:r>
          </a:p>
          <a:p>
            <a:r>
              <a:rPr lang="en-GB" dirty="0"/>
              <a:t>Les ligature et les </a:t>
            </a:r>
            <a:r>
              <a:rPr lang="en-GB" dirty="0" err="1"/>
              <a:t>diacritiques</a:t>
            </a:r>
            <a:r>
              <a:rPr lang="en-GB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088DF6-A0EA-8F4F-E485-BC97D0B97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631" y="1773666"/>
            <a:ext cx="1036320" cy="11940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8AB0A5-7EA1-2258-8B92-9A29473D1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631" y="3242325"/>
            <a:ext cx="92456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34067E-F1A4-B7E1-9967-739D000F1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9631" y="4792425"/>
            <a:ext cx="863600" cy="10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930</Words>
  <Application>Microsoft Office PowerPoint</Application>
  <PresentationFormat>Widescreen</PresentationFormat>
  <Paragraphs>119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IFAO-Grec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Cahal Taaffe</cp:lastModifiedBy>
  <cp:revision>481</cp:revision>
  <dcterms:created xsi:type="dcterms:W3CDTF">2022-06-22T23:35:51Z</dcterms:created>
  <dcterms:modified xsi:type="dcterms:W3CDTF">2022-09-20T19:53:34Z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